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05613" cy="99393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68" autoAdjust="0"/>
  </p:normalViewPr>
  <p:slideViewPr>
    <p:cSldViewPr>
      <p:cViewPr varScale="1">
        <p:scale>
          <a:sx n="122" d="100"/>
          <a:sy n="122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4"/>
          <p:cNvPicPr>
            <a:picLocks noChangeAspect="1" noChangeArrowheads="1"/>
          </p:cNvPicPr>
          <p:nvPr/>
        </p:nvPicPr>
        <p:blipFill>
          <a:blip r:embed="rId2" cstate="print"/>
          <a:srcRect t="48332"/>
          <a:stretch>
            <a:fillRect/>
          </a:stretch>
        </p:blipFill>
        <p:spPr bwMode="auto">
          <a:xfrm>
            <a:off x="-15875" y="3429000"/>
            <a:ext cx="915987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hteck 15"/>
          <p:cNvSpPr/>
          <p:nvPr/>
        </p:nvSpPr>
        <p:spPr>
          <a:xfrm>
            <a:off x="0" y="3071810"/>
            <a:ext cx="9144000" cy="3571876"/>
          </a:xfrm>
          <a:prstGeom prst="rect">
            <a:avLst/>
          </a:prstGeom>
          <a:gradFill flip="none" rotWithShape="1">
            <a:gsLst>
              <a:gs pos="64000">
                <a:schemeClr val="accent1">
                  <a:lumMod val="75000"/>
                  <a:alpha val="36000"/>
                </a:schemeClr>
              </a:gs>
              <a:gs pos="2800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6635" name="Picture 9" descr="II_rahmen_neu_tit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 dirty="0"/>
              <a:t>KIT – Universität des Landes Baden-Württemberg und</a:t>
            </a:r>
          </a:p>
          <a:p>
            <a:r>
              <a:rPr lang="de-DE" sz="800" dirty="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385763" y="3366344"/>
            <a:ext cx="8401079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ANGEWANDTE INFORMATIK UND FORMALE BESCHREIBUNGSVERFAHREN (AIFB)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Grafik 16" descr="schriftzug_aifb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5213" y="231775"/>
            <a:ext cx="1357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of Technology (KIT).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spcBef>
                <a:spcPct val="50000"/>
              </a:spcBef>
              <a:defRPr/>
            </a:pPr>
            <a:r>
              <a:rPr lang="de-DE" sz="900" dirty="0" smtClean="0"/>
              <a:t>Institut AIFB</a:t>
            </a:r>
            <a:br>
              <a:rPr lang="de-DE" sz="900" dirty="0" smtClean="0"/>
            </a:br>
            <a:r>
              <a:rPr lang="de-DE" sz="900" dirty="0" smtClean="0"/>
              <a:t> Forschungsgruppe Betriebliche Informationssysteme</a:t>
            </a:r>
            <a:endParaRPr lang="de-DE" sz="900" dirty="0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endParaRPr lang="de-DE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755650" y="6453188"/>
            <a:ext cx="814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r>
              <a:rPr lang="de-DE" sz="900" smtClean="0"/>
              <a:t>20.06.2013</a:t>
            </a:r>
            <a:endParaRPr lang="de-DE" sz="9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eike.ullrich@kit.ed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>
                <a:latin typeface="Algerian" pitchFamily="82" charset="0"/>
              </a:rPr>
              <a:t>WANTED</a:t>
            </a:r>
            <a:r>
              <a:rPr lang="de-DE" smtClean="0"/>
              <a:t> – Tutoren für ProKSy-EBSS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24744"/>
            <a:ext cx="8356600" cy="496808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 sz="1800" dirty="0" smtClean="0"/>
              <a:t>Der Lehrstuhl von Prof. Dr. Andreas Oberweis (Betriebliche Informationssysteme) sucht Tutorinnen und Tutoren für die Vorlesung „Programmierung kommerzieller Systeme – Einsatz betrieblicher Standardsoftware“ (</a:t>
            </a:r>
            <a:r>
              <a:rPr lang="de-DE" sz="1800" dirty="0" err="1" smtClean="0"/>
              <a:t>ProKSy</a:t>
            </a:r>
            <a:r>
              <a:rPr lang="de-DE" sz="1800" dirty="0" smtClean="0"/>
              <a:t>-EBSS) im Wintersemester </a:t>
            </a:r>
            <a:r>
              <a:rPr lang="de-DE" sz="1800" dirty="0" smtClean="0"/>
              <a:t>2015/2016</a:t>
            </a:r>
            <a:endParaRPr lang="de-DE" sz="1800" dirty="0" smtClean="0"/>
          </a:p>
          <a:p>
            <a:pPr>
              <a:spcAft>
                <a:spcPts val="600"/>
              </a:spcAft>
            </a:pPr>
            <a:r>
              <a:rPr lang="de-DE" sz="1800" dirty="0" smtClean="0"/>
              <a:t>Der Umfang der Tätigkeiten beträgt 40 Stunden/Monat bei einer Vertragslaufzeit von 4,5 Monaten; die Aufgaben umfassen:</a:t>
            </a:r>
          </a:p>
          <a:p>
            <a:pPr lvl="1">
              <a:spcAft>
                <a:spcPts val="600"/>
              </a:spcAft>
            </a:pPr>
            <a:r>
              <a:rPr lang="de-DE" sz="1600" dirty="0" smtClean="0"/>
              <a:t>Teilnahme an den Vorbesprechungen</a:t>
            </a:r>
          </a:p>
          <a:p>
            <a:pPr lvl="1">
              <a:spcAft>
                <a:spcPts val="600"/>
              </a:spcAft>
            </a:pPr>
            <a:r>
              <a:rPr lang="de-DE" sz="1600" dirty="0" smtClean="0"/>
              <a:t>Präsentation von Übungsaufgaben in den Tafelübungen</a:t>
            </a:r>
          </a:p>
          <a:p>
            <a:pPr lvl="1">
              <a:spcAft>
                <a:spcPts val="600"/>
              </a:spcAft>
            </a:pPr>
            <a:r>
              <a:rPr lang="de-DE" sz="1600" dirty="0" smtClean="0"/>
              <a:t>Betreuung der Studierenden in den Rechnerübungen</a:t>
            </a:r>
          </a:p>
          <a:p>
            <a:pPr lvl="1">
              <a:spcAft>
                <a:spcPts val="600"/>
              </a:spcAft>
            </a:pPr>
            <a:r>
              <a:rPr lang="de-DE" sz="1600" dirty="0" smtClean="0"/>
              <a:t>Unterstützung des Lehrstuhls bei der Klausuraufsicht</a:t>
            </a:r>
          </a:p>
          <a:p>
            <a:pPr>
              <a:spcAft>
                <a:spcPts val="600"/>
              </a:spcAft>
            </a:pPr>
            <a:r>
              <a:rPr lang="de-DE" sz="1800" dirty="0" smtClean="0"/>
              <a:t>Die Bewerbung ist mit aktuellem Notenauszug und Lebenslauf </a:t>
            </a:r>
            <a:r>
              <a:rPr lang="de-DE" sz="1800" b="1" dirty="0" smtClean="0"/>
              <a:t>bis zum </a:t>
            </a:r>
            <a:r>
              <a:rPr lang="de-DE" sz="1800" b="1" dirty="0" smtClean="0"/>
              <a:t>28. Juni 2015</a:t>
            </a:r>
            <a:r>
              <a:rPr lang="de-DE" sz="1800" dirty="0" smtClean="0"/>
              <a:t> </a:t>
            </a:r>
            <a:r>
              <a:rPr lang="de-DE" sz="1800" dirty="0" smtClean="0"/>
              <a:t>per E-Mail an </a:t>
            </a:r>
            <a:r>
              <a:rPr lang="de-DE" sz="1800" b="1" dirty="0" smtClean="0">
                <a:hlinkClick r:id="rId2"/>
              </a:rPr>
              <a:t>meike.ullrich@kit.edu</a:t>
            </a:r>
            <a:r>
              <a:rPr lang="de-DE" sz="1800" dirty="0" smtClean="0"/>
              <a:t> zu senden</a:t>
            </a:r>
          </a:p>
          <a:p>
            <a:pPr>
              <a:spcAft>
                <a:spcPts val="600"/>
              </a:spcAft>
            </a:pPr>
            <a:r>
              <a:rPr lang="de-DE" sz="1800" dirty="0" smtClean="0"/>
              <a:t>Voraussetzung: Teilnahme an der Vorlesung in einem vergangenen Semester mit einem guten </a:t>
            </a:r>
            <a:r>
              <a:rPr lang="de-DE" sz="1800" dirty="0" smtClean="0"/>
              <a:t>Ergebnis, soziale </a:t>
            </a:r>
            <a:r>
              <a:rPr lang="de-DE" sz="1800" dirty="0" smtClean="0"/>
              <a:t>Kompetenz sowie Spaß an der Lehre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512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_master_ppt2007_de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Folienmaster</Template>
  <TotalTime>0</TotalTime>
  <Words>122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KIT_master_ppt2007_de</vt:lpstr>
      <vt:lpstr>WANTED – Tutoren für ProKSy-EBSS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HiWi-Tätigkeit im Projekt „Lernen – Forschen – Anwenden“</dc:title>
  <dc:creator>Jonas Lehner</dc:creator>
  <cp:lastModifiedBy>Meike Ullrich</cp:lastModifiedBy>
  <cp:revision>16</cp:revision>
  <cp:lastPrinted>2013-07-02T08:09:49Z</cp:lastPrinted>
  <dcterms:created xsi:type="dcterms:W3CDTF">2012-10-29T15:28:30Z</dcterms:created>
  <dcterms:modified xsi:type="dcterms:W3CDTF">2015-06-09T16:13:40Z</dcterms:modified>
</cp:coreProperties>
</file>